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2"/>
    <p:restoredTop sz="95028"/>
  </p:normalViewPr>
  <p:slideViewPr>
    <p:cSldViewPr snapToGrid="0" snapToObjects="1">
      <p:cViewPr varScale="1">
        <p:scale>
          <a:sx n="148" d="100"/>
          <a:sy n="148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09/12/2024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09/12/2024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09/12/2024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09/12/2024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09/12/2024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09/12/2024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09/12/2024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Name Here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132138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6174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Header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258D97-0437-CD93-7DB6-8934C39A7F33}"/>
              </a:ext>
            </a:extLst>
          </p:cNvPr>
          <p:cNvSpPr txBox="1"/>
          <p:nvPr/>
        </p:nvSpPr>
        <p:spPr>
          <a:xfrm>
            <a:off x="3675175" y="1324303"/>
            <a:ext cx="6174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Header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5CF85-6E73-444B-D367-514C7D4C41BB}"/>
              </a:ext>
            </a:extLst>
          </p:cNvPr>
          <p:cNvSpPr txBox="1"/>
          <p:nvPr/>
        </p:nvSpPr>
        <p:spPr>
          <a:xfrm>
            <a:off x="6687374" y="1324303"/>
            <a:ext cx="6174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2DC27F-189B-4251-9F00-08E75A4FA4D6}">
  <ds:schemaRefs>
    <ds:schemaRef ds:uri="http://purl.org/dc/terms/"/>
    <ds:schemaRef ds:uri="http://purl.org/dc/elements/1.1/"/>
    <ds:schemaRef ds:uri="bc00719f-a471-49ab-8b67-30e6520d633d"/>
    <ds:schemaRef ds:uri="http://schemas.microsoft.com/office/2006/metadata/properties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3279</TotalTime>
  <Words>37</Words>
  <Application>Microsoft Macintosh PowerPoint</Application>
  <PresentationFormat>A4 Paper (210x297 mm)</PresentationFormat>
  <Paragraphs>19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Lee Payne</cp:lastModifiedBy>
  <cp:revision>44</cp:revision>
  <cp:lastPrinted>2024-06-14T09:01:33Z</cp:lastPrinted>
  <dcterms:created xsi:type="dcterms:W3CDTF">2017-07-03T20:19:07Z</dcterms:created>
  <dcterms:modified xsi:type="dcterms:W3CDTF">2024-12-09T14:42:42Z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